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notesMasterIdLst>
    <p:notesMasterId r:id="rId5"/>
  </p:notesMasterIdLst>
  <p:sldSz cx="14630400" cy="18288000"/>
  <p:notesSz cx="18288000" cy="14630400"/>
  <p:embeddedFontLst>
    <p:embeddedFont>
      <p:font typeface="Libre Baskerville"/>
      <p:regular r:id="rId10"/>
    </p:embeddedFont>
    <p:embeddedFont>
      <p:font typeface="Libre Baskerville"/>
      <p:regular r:id="rId11"/>
    </p:embeddedFont>
    <p:embeddedFont>
      <p:font typeface="Libre Baskerville"/>
      <p:regular r:id="rId12"/>
    </p:embeddedFont>
    <p:embeddedFont>
      <p:font typeface="Libre Baskerville"/>
      <p:regular r:id="rId13"/>
    </p:embeddedFont>
    <p:embeddedFont>
      <p:font typeface="DM Sans"/>
      <p:regular r:id="rId14"/>
    </p:embeddedFont>
    <p:embeddedFont>
      <p:font typeface="DM Sans"/>
      <p:regular r:id="rId15"/>
    </p:embeddedFont>
    <p:embeddedFont>
      <p:font typeface="DM Sans"/>
      <p:regular r:id="rId16"/>
    </p:embeddedFont>
    <p:embeddedFont>
      <p:font typeface="DM Sans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openxmlformats.org/officeDocument/2006/relationships/font" Target="fonts/font1.fntdata"/><Relationship Id="rId11" Type="http://schemas.openxmlformats.org/officeDocument/2006/relationships/font" Target="fonts/font2.fntdata"/><Relationship Id="rId12" Type="http://schemas.openxmlformats.org/officeDocument/2006/relationships/font" Target="fonts/font3.fntdata"/><Relationship Id="rId13" Type="http://schemas.openxmlformats.org/officeDocument/2006/relationships/font" Target="fonts/font4.fntdata"/><Relationship Id="rId14" Type="http://schemas.openxmlformats.org/officeDocument/2006/relationships/font" Target="fonts/font5.fntdata"/><Relationship Id="rId15" Type="http://schemas.openxmlformats.org/officeDocument/2006/relationships/font" Target="fonts/font6.fntdata"/><Relationship Id="rId16" Type="http://schemas.openxmlformats.org/officeDocument/2006/relationships/font" Target="fonts/font7.fntdata"/><Relationship Id="rId17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3-1.png>
</file>

<file path=ppt/media/image-3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stagram.com/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92674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83863" y="10894933"/>
            <a:ext cx="11862673" cy="3714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9700"/>
              </a:lnSpc>
              <a:buNone/>
            </a:pPr>
            <a:r>
              <a:rPr lang="en-US" sz="77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Você quer clarear os dentes… mas tem medo? </a:t>
            </a:r>
            <a:pPr algn="l" indent="0" marL="0">
              <a:lnSpc>
                <a:spcPts val="9700"/>
              </a:lnSpc>
              <a:buNone/>
            </a:pPr>
            <a:r>
              <a:rPr lang="en-US" sz="775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✨</a:t>
            </a:r>
            <a:pPr algn="l" indent="0" marL="0">
              <a:lnSpc>
                <a:spcPts val="9700"/>
              </a:lnSpc>
              <a:buNone/>
            </a:pPr>
            <a:r>
              <a:rPr lang="en-US" sz="775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👀</a:t>
            </a:r>
            <a:endParaRPr lang="en-US" sz="7750" dirty="0"/>
          </a:p>
        </p:txBody>
      </p:sp>
      <p:sp>
        <p:nvSpPr>
          <p:cNvPr id="4" name="Text 1"/>
          <p:cNvSpPr/>
          <p:nvPr/>
        </p:nvSpPr>
        <p:spPr>
          <a:xfrm>
            <a:off x="1383863" y="14807089"/>
            <a:ext cx="11862673" cy="1853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7250"/>
              </a:lnSpc>
              <a:buNone/>
            </a:pPr>
            <a:r>
              <a:rPr lang="en-US" sz="58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Antes de decidir, você precisa saber algumas coisas.</a:t>
            </a:r>
            <a:endParaRPr lang="en-US" sz="5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1787485"/>
            <a:ext cx="11862673" cy="2347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9200"/>
              </a:lnSpc>
              <a:buNone/>
            </a:pPr>
            <a:r>
              <a:rPr lang="en-US" sz="73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Clareamento NÃO é tudo igual.</a:t>
            </a:r>
            <a:endParaRPr lang="en-US" sz="7350" dirty="0"/>
          </a:p>
        </p:txBody>
      </p:sp>
      <p:sp>
        <p:nvSpPr>
          <p:cNvPr id="3" name="Shape 1"/>
          <p:cNvSpPr/>
          <p:nvPr/>
        </p:nvSpPr>
        <p:spPr>
          <a:xfrm>
            <a:off x="1383863" y="5027533"/>
            <a:ext cx="11862673" cy="3526988"/>
          </a:xfrm>
          <a:prstGeom prst="roundRect">
            <a:avLst>
              <a:gd name="adj" fmla="val 8296"/>
            </a:avLst>
          </a:prstGeom>
          <a:solidFill>
            <a:srgbClr val="FFFDFA"/>
          </a:solidFill>
          <a:ln w="60960">
            <a:solidFill>
              <a:srgbClr val="DDD3B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322903" y="5027533"/>
            <a:ext cx="243840" cy="3526988"/>
          </a:xfrm>
          <a:prstGeom prst="roundRect">
            <a:avLst>
              <a:gd name="adj" fmla="val 80879"/>
            </a:avLst>
          </a:prstGeom>
          <a:solidFill>
            <a:srgbClr val="B88E23"/>
          </a:solidFill>
          <a:ln/>
        </p:spPr>
      </p:sp>
      <p:sp>
        <p:nvSpPr>
          <p:cNvPr id="5" name="Text 3"/>
          <p:cNvSpPr/>
          <p:nvPr/>
        </p:nvSpPr>
        <p:spPr>
          <a:xfrm>
            <a:off x="2097167" y="5557957"/>
            <a:ext cx="5869424" cy="733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750"/>
              </a:lnSpc>
              <a:buNone/>
            </a:pPr>
            <a:r>
              <a:rPr lang="en-US" sz="4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Técnicas Diferentes</a:t>
            </a:r>
            <a:endParaRPr lang="en-US" sz="4600" dirty="0"/>
          </a:p>
        </p:txBody>
      </p:sp>
      <p:sp>
        <p:nvSpPr>
          <p:cNvPr id="6" name="Text 4"/>
          <p:cNvSpPr/>
          <p:nvPr/>
        </p:nvSpPr>
        <p:spPr>
          <a:xfrm>
            <a:off x="2097167" y="6559153"/>
            <a:ext cx="10618946" cy="1464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750"/>
              </a:lnSpc>
              <a:buNone/>
            </a:pPr>
            <a:r>
              <a:rPr lang="en-US" sz="36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Existem métodos variados para clarear os dentes, cada um com suas particularidades.</a:t>
            </a:r>
            <a:endParaRPr lang="en-US" sz="3650" dirty="0"/>
          </a:p>
        </p:txBody>
      </p:sp>
      <p:sp>
        <p:nvSpPr>
          <p:cNvPr id="7" name="Shape 5"/>
          <p:cNvSpPr/>
          <p:nvPr/>
        </p:nvSpPr>
        <p:spPr>
          <a:xfrm>
            <a:off x="1383863" y="9000530"/>
            <a:ext cx="11862673" cy="3526988"/>
          </a:xfrm>
          <a:prstGeom prst="roundRect">
            <a:avLst>
              <a:gd name="adj" fmla="val 8296"/>
            </a:avLst>
          </a:prstGeom>
          <a:solidFill>
            <a:srgbClr val="FFFDFA"/>
          </a:solidFill>
          <a:ln w="60960">
            <a:solidFill>
              <a:srgbClr val="DDD3BA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1322903" y="9000530"/>
            <a:ext cx="243840" cy="3526988"/>
          </a:xfrm>
          <a:prstGeom prst="roundRect">
            <a:avLst>
              <a:gd name="adj" fmla="val 80879"/>
            </a:avLst>
          </a:prstGeom>
          <a:solidFill>
            <a:srgbClr val="B88E23"/>
          </a:solidFill>
          <a:ln/>
        </p:spPr>
      </p:sp>
      <p:sp>
        <p:nvSpPr>
          <p:cNvPr id="9" name="Text 7"/>
          <p:cNvSpPr/>
          <p:nvPr/>
        </p:nvSpPr>
        <p:spPr>
          <a:xfrm>
            <a:off x="2097167" y="9530953"/>
            <a:ext cx="6650355" cy="733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750"/>
              </a:lnSpc>
              <a:buNone/>
            </a:pPr>
            <a:r>
              <a:rPr lang="en-US" sz="4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Indicações Específicas</a:t>
            </a:r>
            <a:endParaRPr lang="en-US" sz="4600" dirty="0"/>
          </a:p>
        </p:txBody>
      </p:sp>
      <p:sp>
        <p:nvSpPr>
          <p:cNvPr id="10" name="Text 8"/>
          <p:cNvSpPr/>
          <p:nvPr/>
        </p:nvSpPr>
        <p:spPr>
          <a:xfrm>
            <a:off x="2097167" y="10532150"/>
            <a:ext cx="10618946" cy="1464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750"/>
              </a:lnSpc>
              <a:buNone/>
            </a:pPr>
            <a:r>
              <a:rPr lang="en-US" sz="36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 clareamento ideal depende do seu caso individual e da sua saúde bucal geral.</a:t>
            </a:r>
            <a:endParaRPr lang="en-US" sz="3650" dirty="0"/>
          </a:p>
        </p:txBody>
      </p:sp>
      <p:sp>
        <p:nvSpPr>
          <p:cNvPr id="11" name="Shape 9"/>
          <p:cNvSpPr/>
          <p:nvPr/>
        </p:nvSpPr>
        <p:spPr>
          <a:xfrm>
            <a:off x="1383863" y="12973526"/>
            <a:ext cx="11862673" cy="3526988"/>
          </a:xfrm>
          <a:prstGeom prst="roundRect">
            <a:avLst>
              <a:gd name="adj" fmla="val 8296"/>
            </a:avLst>
          </a:prstGeom>
          <a:solidFill>
            <a:srgbClr val="FFFDFA"/>
          </a:solidFill>
          <a:ln w="60960">
            <a:solidFill>
              <a:srgbClr val="DDD3BA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1322903" y="12973526"/>
            <a:ext cx="243840" cy="3526988"/>
          </a:xfrm>
          <a:prstGeom prst="roundRect">
            <a:avLst>
              <a:gd name="adj" fmla="val 80879"/>
            </a:avLst>
          </a:prstGeom>
          <a:solidFill>
            <a:srgbClr val="B88E23"/>
          </a:solidFill>
          <a:ln/>
        </p:spPr>
      </p:sp>
      <p:sp>
        <p:nvSpPr>
          <p:cNvPr id="13" name="Text 11"/>
          <p:cNvSpPr/>
          <p:nvPr/>
        </p:nvSpPr>
        <p:spPr>
          <a:xfrm>
            <a:off x="2097167" y="13503950"/>
            <a:ext cx="9319379" cy="733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750"/>
              </a:lnSpc>
              <a:buNone/>
            </a:pPr>
            <a:r>
              <a:rPr lang="en-US" sz="4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Acompanhamento Profissional</a:t>
            </a:r>
            <a:endParaRPr lang="en-US" sz="4600" dirty="0"/>
          </a:p>
        </p:txBody>
      </p:sp>
      <p:sp>
        <p:nvSpPr>
          <p:cNvPr id="14" name="Text 12"/>
          <p:cNvSpPr/>
          <p:nvPr/>
        </p:nvSpPr>
        <p:spPr>
          <a:xfrm>
            <a:off x="2097167" y="14505146"/>
            <a:ext cx="10618946" cy="1464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750"/>
              </a:lnSpc>
              <a:buNone/>
            </a:pPr>
            <a:r>
              <a:rPr lang="en-US" sz="36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Para resultados seguros e eficazes, a supervisão de um especialista é fundamental.</a:t>
            </a:r>
            <a:endParaRPr lang="en-US" sz="3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34080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83863" y="10047446"/>
            <a:ext cx="11862673" cy="2231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8750"/>
              </a:lnSpc>
              <a:buNone/>
            </a:pPr>
            <a:r>
              <a:rPr lang="en-US" sz="70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Tem dúvidas sobre clareamento? </a:t>
            </a:r>
            <a:pPr algn="l" indent="0" marL="0">
              <a:lnSpc>
                <a:spcPts val="8750"/>
              </a:lnSpc>
              <a:buNone/>
            </a:pPr>
            <a:r>
              <a:rPr lang="en-US" sz="700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💬</a:t>
            </a:r>
            <a:endParaRPr lang="en-US" sz="7000" dirty="0"/>
          </a:p>
        </p:txBody>
      </p:sp>
      <p:sp>
        <p:nvSpPr>
          <p:cNvPr id="4" name="Text 1"/>
          <p:cNvSpPr/>
          <p:nvPr/>
        </p:nvSpPr>
        <p:spPr>
          <a:xfrm>
            <a:off x="1383863" y="12879586"/>
            <a:ext cx="11862673" cy="2028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35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Hoje eu abri uma caixinha nos stories para responder tudo sobre o procedimento. Corre lá e me manda sua pergunta!</a:t>
            </a:r>
            <a:endParaRPr lang="en-US" sz="3500" dirty="0"/>
          </a:p>
        </p:txBody>
      </p:sp>
      <p:pic>
        <p:nvPicPr>
          <p:cNvPr id="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863" y="15357991"/>
            <a:ext cx="4690110" cy="122324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Slide 1</vt:lpstr>
      <vt:lpstr>Slide 2</vt:lpstr>
      <vt:lpstr>Slide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2026-02-16T16:05:37Z</dcterms:created>
  <dcterms:modified xsi:type="dcterms:W3CDTF">2026-02-16T16:05:37Z</dcterms:modified>
</cp:coreProperties>
</file>